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95401" autoAdjust="0"/>
  </p:normalViewPr>
  <p:slideViewPr>
    <p:cSldViewPr>
      <p:cViewPr varScale="1">
        <p:scale>
          <a:sx n="85" d="100"/>
          <a:sy n="85" d="100"/>
        </p:scale>
        <p:origin x="-6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5FC-B59C-4D32-AB84-63F4B93C2181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4E54-BFCC-48B2-B10A-90C4FFCBA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4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4E54-BFCC-48B2-B10A-90C4FFCBAF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&#22823;&#32434;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Office2010-PowerPoint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幻灯片背景设置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571750" cy="4371975"/>
          </a:xfrm>
        </p:spPr>
      </p:pic>
      <p:sp>
        <p:nvSpPr>
          <p:cNvPr id="6" name="TextBox 5"/>
          <p:cNvSpPr txBox="1"/>
          <p:nvPr/>
        </p:nvSpPr>
        <p:spPr>
          <a:xfrm>
            <a:off x="3779912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设置背景格式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699792" y="162880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右键单击幻灯片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344" y="4509120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3139466" cy="314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2852936"/>
            <a:ext cx="57606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27584" y="294293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68" y="3089024"/>
            <a:ext cx="576064" cy="4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25758" y="3323024"/>
            <a:ext cx="2810138" cy="1186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23928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设置幻灯片背景，可以使用图片、纹理、图案等，默认为白色填充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2781" y="4210149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只有当填充是图片或纹理时可以设置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36740" y="5517232"/>
            <a:ext cx="68223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47864" y="5671863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2284" y="537495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将修改应用到所有的幻灯片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1" grpId="0" animBg="1"/>
      <p:bldP spid="15" grpId="0" animBg="1"/>
      <p:bldP spid="18" grpId="0"/>
      <p:bldP spid="19" grpId="0"/>
      <p:bldP spid="21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86409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占位符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856984" cy="182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用于幻灯片上，就表现为一个虚框，虚框内部往往有“单击此处添加标题”之类的提示语，一旦鼠标点击之后，提示语会自动</a:t>
            </a:r>
            <a:r>
              <a:rPr lang="zh-CN" altLang="en-US" dirty="0" smtClean="0"/>
              <a:t>消。</a:t>
            </a:r>
            <a:endParaRPr lang="en-US" altLang="zh-CN" dirty="0" smtClean="0"/>
          </a:p>
          <a:p>
            <a:r>
              <a:rPr lang="zh-CN" altLang="en-US" dirty="0" smtClean="0"/>
              <a:t>幻灯片能</a:t>
            </a:r>
            <a:r>
              <a:rPr lang="zh-CN" altLang="en-US" dirty="0"/>
              <a:t>起到规划幻灯片结构的作用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5926121" cy="348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4365104"/>
            <a:ext cx="1368152" cy="79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4196987"/>
            <a:ext cx="2304256" cy="3841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63108" y="3596823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这些图形代表占位符可以添加的对象，这种内容占位符可以添加所有对象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其他占位符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16784" cy="4525963"/>
          </a:xfrm>
        </p:spPr>
      </p:pic>
    </p:spTree>
    <p:extLst>
      <p:ext uri="{BB962C8B-B14F-4D97-AF65-F5344CB8AC3E}">
        <p14:creationId xmlns:p14="http://schemas.microsoft.com/office/powerpoint/2010/main" val="3438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占位符与文本框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748464" cy="26208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占位符输入文字时与文本框没有太大的区别。</a:t>
            </a:r>
            <a:endParaRPr lang="en-US" altLang="zh-CN" dirty="0" smtClean="0"/>
          </a:p>
          <a:p>
            <a:r>
              <a:rPr lang="zh-CN" altLang="en-US" dirty="0" smtClean="0"/>
              <a:t>文本框与占位符都使用绘图工具进行设置。</a:t>
            </a:r>
            <a:endParaRPr lang="en-US" altLang="zh-CN" dirty="0" smtClean="0"/>
          </a:p>
          <a:p>
            <a:r>
              <a:rPr lang="zh-CN" altLang="en-US" dirty="0"/>
              <a:t>占位</a:t>
            </a:r>
            <a:r>
              <a:rPr lang="zh-CN" altLang="en-US" dirty="0" smtClean="0"/>
              <a:t>符中的内容会显示在</a:t>
            </a:r>
            <a:r>
              <a:rPr lang="zh-CN" altLang="en-US" dirty="0" smtClean="0">
                <a:hlinkClick r:id="rId2" action="ppaction://hlinkpres?slideindex=1&amp;slidetitle="/>
              </a:rPr>
              <a:t>大纲</a:t>
            </a:r>
            <a:r>
              <a:rPr lang="zh-CN" altLang="en-US" dirty="0" smtClean="0"/>
              <a:t>中，文本框不会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65104"/>
            <a:ext cx="45148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超链接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4305300" cy="1400175"/>
          </a:xfrm>
        </p:spPr>
      </p:pic>
      <p:sp>
        <p:nvSpPr>
          <p:cNvPr id="5" name="TextBox 4"/>
          <p:cNvSpPr txBox="1"/>
          <p:nvPr/>
        </p:nvSpPr>
        <p:spPr>
          <a:xfrm>
            <a:off x="683568" y="126876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</a:t>
            </a:r>
            <a:r>
              <a:rPr lang="zh-CN" altLang="en-US" dirty="0" smtClean="0"/>
              <a:t>链接可以通过点击某些内容，打开其他的文件或者网页，来展示更多的相关内容，比如我们前面讲解大纲是，点击大纲以后，就打开了介绍大纲的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1723" y="2780928"/>
            <a:ext cx="11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超链接</a:t>
            </a:r>
          </a:p>
        </p:txBody>
      </p:sp>
      <p:sp>
        <p:nvSpPr>
          <p:cNvPr id="8" name="右箭头 7"/>
          <p:cNvSpPr/>
          <p:nvPr/>
        </p:nvSpPr>
        <p:spPr>
          <a:xfrm>
            <a:off x="4572000" y="2788176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31640" y="3861048"/>
            <a:ext cx="576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3530" y="4185894"/>
            <a:ext cx="576000" cy="54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选中要设置超链接的文字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83768" y="2769895"/>
            <a:ext cx="576064" cy="39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76553"/>
            <a:ext cx="4680000" cy="2208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487" y="952342"/>
            <a:ext cx="720078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7" y="1394223"/>
            <a:ext cx="44553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2276872"/>
            <a:ext cx="3154870" cy="340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718797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链接打开文件或网页。</a:t>
            </a:r>
            <a:endParaRPr lang="en-US" altLang="zh-CN" dirty="0" smtClean="0"/>
          </a:p>
          <a:p>
            <a:r>
              <a:rPr lang="zh-CN" altLang="en-US" dirty="0" smtClean="0"/>
              <a:t>打开当前文件夹的文件，我们最好把要链接的文件与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放在一个文件夹下，这样就不会因为电脑不同找不到文件。</a:t>
            </a:r>
            <a:endParaRPr lang="en-US" altLang="zh-CN" dirty="0" smtClean="0"/>
          </a:p>
          <a:p>
            <a:r>
              <a:rPr lang="zh-CN" altLang="en-US" dirty="0" smtClean="0"/>
              <a:t>可以直接输入网站地址，链接到某个网页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8" y="3501008"/>
            <a:ext cx="4680000" cy="220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188" y="4221088"/>
            <a:ext cx="593410" cy="61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6" y="4050968"/>
            <a:ext cx="1512169" cy="136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400526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链接打开本文档中的位置。</a:t>
            </a:r>
            <a:endParaRPr lang="en-US" altLang="zh-CN" dirty="0" smtClean="0"/>
          </a:p>
          <a:p>
            <a:r>
              <a:rPr lang="zh-CN" altLang="en-US" dirty="0" smtClean="0"/>
              <a:t>本文档中所有的幻灯片都会显示出来，选择一个需要链接到幻灯片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uiExpand="1" build="p"/>
      <p:bldP spid="12" grpId="0" animBg="1"/>
      <p:bldP spid="13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文本框与形状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5105400" cy="1447800"/>
          </a:xfrm>
        </p:spPr>
      </p:pic>
      <p:sp>
        <p:nvSpPr>
          <p:cNvPr id="5" name="TextBox 4"/>
          <p:cNvSpPr txBox="1"/>
          <p:nvPr/>
        </p:nvSpPr>
        <p:spPr>
          <a:xfrm>
            <a:off x="1331640" y="2420888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757954"/>
            <a:ext cx="648072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087724" y="1700808"/>
            <a:ext cx="54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25501"/>
            <a:ext cx="2397295" cy="58324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4653931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文本框与形状的使用与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中的相同。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但是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中会多出一排动作按钮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4208" y="6381328"/>
            <a:ext cx="239729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1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动作按钮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00400" cy="1154845"/>
          </a:xfrm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7524328" y="5733256"/>
            <a:ext cx="864096" cy="57606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6056" y="148478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鼠标放在按钮上时，会显示按钮的说名。</a:t>
            </a:r>
            <a:endParaRPr lang="en-US" altLang="zh-CN" dirty="0" smtClean="0"/>
          </a:p>
          <a:p>
            <a:r>
              <a:rPr lang="zh-CN" altLang="en-US" dirty="0"/>
              <a:t>点击一</a:t>
            </a:r>
            <a:r>
              <a:rPr lang="zh-CN" altLang="en-US" dirty="0" smtClean="0"/>
              <a:t>个按钮以后，在空白处拖出合适的大小，操作方法与插入形状相同。</a:t>
            </a:r>
            <a:endParaRPr lang="en-US" altLang="zh-CN" dirty="0" smtClean="0"/>
          </a:p>
          <a:p>
            <a:r>
              <a:rPr lang="zh-CN" altLang="en-US" dirty="0" smtClean="0"/>
              <a:t>放置完成后会弹出对话框。</a:t>
            </a:r>
            <a:endParaRPr lang="en-US" altLang="zh-CN" dirty="0" smtClean="0"/>
          </a:p>
          <a:p>
            <a:r>
              <a:rPr lang="zh-CN" altLang="en-US" dirty="0" smtClean="0"/>
              <a:t>选择链接到的幻灯片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543300" cy="3648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014" y="3793108"/>
            <a:ext cx="32403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132856"/>
            <a:ext cx="17281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形状设置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788927"/>
          </a:xfr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绘图工具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选中形状</a:t>
            </a:r>
            <a:endParaRPr lang="en-US" altLang="zh-CN" dirty="0" smtClean="0"/>
          </a:p>
        </p:txBody>
      </p:sp>
      <p:sp>
        <p:nvSpPr>
          <p:cNvPr id="7" name="右箭头 6"/>
          <p:cNvSpPr/>
          <p:nvPr/>
        </p:nvSpPr>
        <p:spPr>
          <a:xfrm>
            <a:off x="1907704" y="3140968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12800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右键单击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4644008" y="3199333"/>
            <a:ext cx="576064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316332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设置形状格式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1237209" cy="2889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5816" y="1680392"/>
            <a:ext cx="612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6421749"/>
            <a:ext cx="122413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9640"/>
            <a:ext cx="3024336" cy="2918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784" y="3933056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527884" y="4149080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4373412"/>
            <a:ext cx="7200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527884" y="465313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1535" y="4823818"/>
            <a:ext cx="696329" cy="9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51535" y="5805264"/>
            <a:ext cx="696329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5140" y="5373216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491880" y="5985284"/>
            <a:ext cx="28443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240" y="39330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背景边框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55628" y="4481834"/>
            <a:ext cx="15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样式、效果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050050"/>
            <a:ext cx="176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背景为图片可设置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785349" y="5828002"/>
            <a:ext cx="17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大小和位置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85293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2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136904" cy="1008112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30677"/>
            <a:ext cx="8208912" cy="7301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桌面右键单击，选择新建</a:t>
            </a:r>
            <a:r>
              <a:rPr lang="en-US" altLang="zh-CN" sz="2400" dirty="0" smtClean="0"/>
              <a:t>PowerPoint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8135"/>
            <a:ext cx="3600400" cy="4113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5428439"/>
            <a:ext cx="1656184" cy="21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729273" cy="2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图片、剪贴画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81525" cy="1476375"/>
          </a:xfrm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555776" y="170080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5567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图片或剪贴画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97271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4004" y="3332488"/>
            <a:ext cx="1001732" cy="456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190" y="4941168"/>
            <a:ext cx="382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点击图片后，选择相应的图片即可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zh-CN" altLang="en-US" dirty="0" smtClean="0"/>
              <a:t>剪贴画后，在右边会出现下方的对话框，点击搜索后，可以选择需要的剪贴画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2135837" cy="5456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1412776"/>
            <a:ext cx="43204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124744"/>
            <a:ext cx="2122313" cy="5607199"/>
          </a:xfrm>
          <a:prstGeom prst="rect">
            <a:avLst/>
          </a:prstGeom>
        </p:spPr>
      </p:pic>
      <p:pic>
        <p:nvPicPr>
          <p:cNvPr id="1026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52709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651520"/>
            <a:ext cx="8640961" cy="849487"/>
          </a:xfr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使用图片工具对图片进行设置，其使用方法与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中的图片使用方法相同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282" y="2780928"/>
            <a:ext cx="144016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7842" y="2780928"/>
            <a:ext cx="502243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2780928"/>
            <a:ext cx="864096" cy="72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1600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283968" y="3745045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524328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533884" y="3717032"/>
            <a:ext cx="0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282" y="4733322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设置图片效果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777" y="4757112"/>
            <a:ext cx="1142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设置图片样式、边框等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3994" y="4581128"/>
            <a:ext cx="11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设置图片对其方式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00392" y="4627294"/>
            <a:ext cx="7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设置图片大小比例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2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692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264795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877272"/>
            <a:ext cx="149582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2623" y="782276"/>
            <a:ext cx="631726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7822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1968"/>
            <a:ext cx="4610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锁定纵横比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4610100" cy="4448175"/>
          </a:xfrm>
        </p:spPr>
      </p:pic>
      <p:sp>
        <p:nvSpPr>
          <p:cNvPr id="5" name="TextBox 4"/>
          <p:cNvSpPr txBox="1"/>
          <p:nvPr/>
        </p:nvSpPr>
        <p:spPr>
          <a:xfrm>
            <a:off x="1547664" y="2924944"/>
            <a:ext cx="1584176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635896" y="2276872"/>
            <a:ext cx="1944216" cy="73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170080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当勾上锁定纵横比时，图片会保持宽度和高度的比例不变，在修改图片高度，宽度也会根据比例发生变化。修改宽度是，高度也一样会辩护。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7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0" y="4653136"/>
            <a:ext cx="1250689" cy="18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此时图片高度与宽度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932040" y="5478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23004"/>
            <a:ext cx="1743075" cy="100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026" y="1772816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932040" y="205709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1772816"/>
            <a:ext cx="1752600" cy="99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256" y="2168896"/>
            <a:ext cx="1239019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380312" y="2564904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34218" y="3082996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宽度自动改变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3" y="223004"/>
            <a:ext cx="2251242" cy="32400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4" y="4725144"/>
            <a:ext cx="4765128" cy="18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6606" y="3585790"/>
            <a:ext cx="196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</a:t>
            </a:r>
            <a:r>
              <a:rPr lang="zh-CN" altLang="en-US" dirty="0" smtClean="0"/>
              <a:t>锁定纵横比的情况，将图片高度改为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973467" y="389066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81" y="3575385"/>
            <a:ext cx="1771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9" grpId="0" animBg="1"/>
      <p:bldP spid="12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幻灯片页面设置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78174"/>
            <a:ext cx="3648075" cy="1466850"/>
          </a:xfrm>
        </p:spPr>
      </p:pic>
      <p:sp>
        <p:nvSpPr>
          <p:cNvPr id="5" name="TextBox 4"/>
          <p:cNvSpPr txBox="1"/>
          <p:nvPr/>
        </p:nvSpPr>
        <p:spPr>
          <a:xfrm>
            <a:off x="755576" y="13407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07704" y="134076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页面设置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23395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04222"/>
            <a:ext cx="684076" cy="652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24" y="4412704"/>
            <a:ext cx="42291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8874" y="4692130"/>
            <a:ext cx="1964260" cy="1473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73874" y="4725144"/>
            <a:ext cx="1103396" cy="664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9612" y="4692130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设置幻灯片大小、比例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3874" y="252915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设置幻灯片方向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948264" y="3356992"/>
            <a:ext cx="0" cy="9116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915816" y="4869160"/>
            <a:ext cx="9001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幻灯片页脚设置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2" y="1196752"/>
            <a:ext cx="6753225" cy="1295400"/>
          </a:xfrm>
        </p:spPr>
      </p:pic>
      <p:sp>
        <p:nvSpPr>
          <p:cNvPr id="6" name="TextBox 5"/>
          <p:cNvSpPr txBox="1"/>
          <p:nvPr/>
        </p:nvSpPr>
        <p:spPr>
          <a:xfrm>
            <a:off x="7292344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页眉和页脚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674B-DFB4-4BAB-B35D-D815B0010DCC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页脚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" y="2612452"/>
            <a:ext cx="4557670" cy="336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779" y="3344903"/>
            <a:ext cx="2592288" cy="657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779" y="4762997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779" y="4982748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504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87245" y="630932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08811" y="6321010"/>
            <a:ext cx="1872208" cy="4413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15237" y="3252570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15237" y="3501151"/>
            <a:ext cx="1008112" cy="1846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228184" y="2708920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29856" y="3354642"/>
            <a:ext cx="1080120" cy="3409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42308" y="3593484"/>
            <a:ext cx="821780" cy="9156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9976" y="4427634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只应用在此幻灯片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45795" y="3372390"/>
            <a:ext cx="119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应用到所有幻灯片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85867" y="1268760"/>
            <a:ext cx="649829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584050"/>
            <a:ext cx="684076" cy="548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225" y="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层级关系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100811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在设计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内容大纲的时候一般使用层级关系。</a:t>
            </a:r>
            <a:endParaRPr lang="en-US" altLang="zh-CN" dirty="0" smtClean="0"/>
          </a:p>
          <a:p>
            <a:r>
              <a:rPr lang="zh-CN" altLang="en-US" dirty="0" smtClean="0"/>
              <a:t>比如做一个讲二战的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，先利用层级关系规划每张</a:t>
            </a:r>
            <a:r>
              <a:rPr lang="zh-CN" altLang="en-US" dirty="0"/>
              <a:t>幻灯片</a:t>
            </a:r>
            <a:r>
              <a:rPr lang="zh-CN" altLang="en-US" dirty="0" smtClean="0"/>
              <a:t>要讲什么。</a:t>
            </a:r>
            <a:endParaRPr lang="en-US" altLang="zh-CN" dirty="0" smtClean="0"/>
          </a:p>
          <a:p>
            <a:r>
              <a:rPr lang="zh-CN" altLang="en-US" dirty="0" smtClean="0"/>
              <a:t>例如这张讲主要战场的幻灯片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9" y="1916832"/>
            <a:ext cx="5425732" cy="392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2132856"/>
            <a:ext cx="1728192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2592" y="3170761"/>
            <a:ext cx="1440160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401137"/>
            <a:ext cx="4608512" cy="397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084177" y="2344805"/>
            <a:ext cx="165618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6176" y="18448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幻灯片标题，表示这张幻灯片要讲的主要内容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23728" y="3278761"/>
            <a:ext cx="403244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8184" y="2926685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这些某某战场，是对这张幻灯片标题的讲解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64088" y="3821996"/>
            <a:ext cx="864096" cy="6151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418973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</a:t>
            </a:r>
            <a:r>
              <a:rPr lang="zh-CN" altLang="en-US" dirty="0" smtClean="0"/>
              <a:t>是二级文本，是对其上级文本的描述，例如这里二级文本是对西欧战场的讲解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225" y="6042661"/>
            <a:ext cx="778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除了二级以外，文本还有三级、四级、五级。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10" grpId="0" animBg="1"/>
      <p:bldP spid="13" grpId="0" animBg="1"/>
      <p:bldP spid="17" grpId="0"/>
      <p:bldP spid="21" grpId="0"/>
      <p:bldP spid="25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如何调整层级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6810375" cy="1295400"/>
          </a:xfrm>
        </p:spPr>
      </p:pic>
      <p:sp>
        <p:nvSpPr>
          <p:cNvPr id="5" name="TextBox 4"/>
          <p:cNvSpPr txBox="1"/>
          <p:nvPr/>
        </p:nvSpPr>
        <p:spPr>
          <a:xfrm>
            <a:off x="323528" y="2051556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42088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847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提高或降低列表级别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067944" y="452435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36096" y="2605554"/>
            <a:ext cx="864096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644008" y="2605554"/>
            <a:ext cx="540060" cy="967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9962" y="357301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提高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97948" y="3585076"/>
            <a:ext cx="8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降低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7" y="4293096"/>
            <a:ext cx="2664296" cy="68784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2339752" y="1484784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28" y="4293096"/>
            <a:ext cx="2809875" cy="666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89240"/>
            <a:ext cx="2590800" cy="6191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20524"/>
            <a:ext cx="2664296" cy="687841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4067944" y="5679778"/>
            <a:ext cx="7200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67944" y="4226940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降低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0958" y="5402779"/>
            <a:ext cx="57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提高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8184" y="4365438"/>
            <a:ext cx="144016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4168" y="5911376"/>
            <a:ext cx="2590800" cy="296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7" grpId="0"/>
      <p:bldP spid="18" grpId="0"/>
      <p:bldP spid="20" grpId="0" animBg="1"/>
      <p:bldP spid="24" grpId="0" animBg="1"/>
      <p:bldP spid="25" grpId="0"/>
      <p:bldP spid="26" grpId="0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" y="894765"/>
            <a:ext cx="8316416" cy="275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404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5940152" y="224644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2246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980728"/>
            <a:ext cx="46838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96" y="2492896"/>
            <a:ext cx="972436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2032" y="1772816"/>
            <a:ext cx="972436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1785342"/>
            <a:ext cx="792088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1785342"/>
            <a:ext cx="720080" cy="82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465313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空文档，与右键新建相同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7"/>
            <a:ext cx="2086423" cy="2199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144318"/>
            <a:ext cx="2520280" cy="239851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331640" y="2677562"/>
            <a:ext cx="900100" cy="16875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35896" y="2704283"/>
            <a:ext cx="0" cy="13727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860032" y="2704283"/>
            <a:ext cx="1872208" cy="13007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/>
          <p:cNvSpPr/>
          <p:nvPr/>
        </p:nvSpPr>
        <p:spPr>
          <a:xfrm>
            <a:off x="3131840" y="25135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430" y="116632"/>
            <a:ext cx="1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打开一个已有的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0" y="3212976"/>
            <a:ext cx="3960000" cy="2475001"/>
          </a:xfr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使用普通的层级关系可以很快的理清思路，但是内容太多时，页面比较杂乱，不利于观看。</a:t>
            </a:r>
            <a:endParaRPr lang="en-US" altLang="zh-CN" sz="2800" dirty="0" smtClean="0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800" dirty="0" smtClean="0">
                <a:latin typeface="+mn-ea"/>
              </a:rPr>
              <a:t>利用</a:t>
            </a:r>
            <a:r>
              <a:rPr lang="en-US" altLang="zh-CN" sz="2800" dirty="0" smtClean="0">
                <a:latin typeface="+mn-ea"/>
              </a:rPr>
              <a:t>SmartArt</a:t>
            </a:r>
            <a:r>
              <a:rPr lang="zh-CN" altLang="en-US" sz="2800" dirty="0" smtClean="0">
                <a:latin typeface="+mn-ea"/>
              </a:rPr>
              <a:t>可以快速的设计和排版换灯片的内容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86248"/>
            <a:ext cx="3960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88640"/>
            <a:ext cx="4320000" cy="27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640"/>
            <a:ext cx="432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3356992"/>
            <a:ext cx="504000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文本与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92" y="2564904"/>
            <a:ext cx="5099616" cy="4005064"/>
          </a:xfrm>
        </p:spPr>
      </p:pic>
      <p:sp>
        <p:nvSpPr>
          <p:cNvPr id="5" name="TextBox 4"/>
          <p:cNvSpPr txBox="1"/>
          <p:nvPr/>
        </p:nvSpPr>
        <p:spPr>
          <a:xfrm>
            <a:off x="899592" y="141277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右键单击文本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15512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转为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155127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2627784" y="1551275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24128" y="1548813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140968"/>
            <a:ext cx="144016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3260" y="3373996"/>
            <a:ext cx="2430988" cy="257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转为</a:t>
            </a:r>
            <a:r>
              <a:rPr lang="zh-CN" altLang="en-US" dirty="0"/>
              <a:t>文本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7010400" cy="4143375"/>
          </a:xfrm>
        </p:spPr>
      </p:pic>
      <p:sp>
        <p:nvSpPr>
          <p:cNvPr id="5" name="TextBox 4"/>
          <p:cNvSpPr txBox="1"/>
          <p:nvPr/>
        </p:nvSpPr>
        <p:spPr>
          <a:xfrm>
            <a:off x="4788024" y="5445224"/>
            <a:ext cx="1368152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5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可以使用相同的方式将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转为文本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6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SmartArt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971600" y="12687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880" y="126876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SmartArt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267744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436096" y="1268760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127371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选择一种图形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2060848"/>
            <a:ext cx="7200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2435486"/>
            <a:ext cx="720080" cy="6334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3749412"/>
            <a:ext cx="54544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SmartArt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7776863" cy="3650563"/>
          </a:xfrm>
        </p:spPr>
      </p:pic>
      <p:sp>
        <p:nvSpPr>
          <p:cNvPr id="5" name="TextBox 4"/>
          <p:cNvSpPr txBox="1"/>
          <p:nvPr/>
        </p:nvSpPr>
        <p:spPr>
          <a:xfrm>
            <a:off x="827584" y="141277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文本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处，可以自己添加相应的内容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4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SmartArt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229600" cy="874143"/>
          </a:xfrm>
        </p:spPr>
      </p:pic>
      <p:sp>
        <p:nvSpPr>
          <p:cNvPr id="5" name="TextBox 4"/>
          <p:cNvSpPr txBox="1"/>
          <p:nvPr/>
        </p:nvSpPr>
        <p:spPr>
          <a:xfrm>
            <a:off x="467544" y="17272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工具对</a:t>
            </a:r>
            <a:r>
              <a:rPr lang="en-US" altLang="zh-CN" sz="2800" dirty="0" smtClean="0"/>
              <a:t>SmartArt</a:t>
            </a:r>
            <a:r>
              <a:rPr lang="zh-CN" altLang="en-US" sz="2800" dirty="0" smtClean="0"/>
              <a:t>图设置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275692"/>
            <a:ext cx="864096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19256" cy="936104"/>
          </a:xfrm>
        </p:spPr>
        <p:txBody>
          <a:bodyPr/>
          <a:lstStyle/>
          <a:p>
            <a:r>
              <a:rPr lang="zh-CN" altLang="en-US" dirty="0" smtClean="0"/>
              <a:t>艺术字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7467600" cy="1504950"/>
          </a:xfrm>
        </p:spPr>
      </p:pic>
      <p:sp>
        <p:nvSpPr>
          <p:cNvPr id="5" name="TextBox 4"/>
          <p:cNvSpPr txBox="1"/>
          <p:nvPr/>
        </p:nvSpPr>
        <p:spPr>
          <a:xfrm>
            <a:off x="827584" y="11247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11545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艺术字</a:t>
            </a:r>
          </a:p>
        </p:txBody>
      </p:sp>
      <p:sp>
        <p:nvSpPr>
          <p:cNvPr id="7" name="右箭头 6"/>
          <p:cNvSpPr/>
          <p:nvPr/>
        </p:nvSpPr>
        <p:spPr>
          <a:xfrm>
            <a:off x="2267744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2060848"/>
            <a:ext cx="57606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2430180"/>
            <a:ext cx="576064" cy="64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645024"/>
            <a:ext cx="3384376" cy="297621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76056" y="1124744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88224" y="114365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选择一种艺术</a:t>
            </a:r>
            <a:r>
              <a:rPr lang="zh-CN" altLang="en-US" dirty="0"/>
              <a:t>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928" y="3645024"/>
            <a:ext cx="2476872" cy="2976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0497" y="3767368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当鼠标指向某种艺术字时，会显示相应的艺术字说明。</a:t>
            </a:r>
            <a:endParaRPr lang="en-US" altLang="zh-CN" sz="2800" dirty="0" smtClean="0"/>
          </a:p>
          <a:p>
            <a:r>
              <a:rPr lang="zh-CN" altLang="en-US" sz="2800" dirty="0"/>
              <a:t>艺术</a:t>
            </a:r>
            <a:r>
              <a:rPr lang="zh-CN" altLang="en-US" sz="2800" dirty="0" smtClean="0"/>
              <a:t>字说明可以帮助我们选择艺术字。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00818" y="4967697"/>
            <a:ext cx="1779094" cy="4775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 animBg="1"/>
      <p:bldP spid="12" grpId="0"/>
      <p:bldP spid="13" grpId="0" animBg="1"/>
      <p:bldP spid="14" grpId="0" uiExpand="1" build="p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艺术字形状设置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939234" cy="2921893"/>
          </a:xfrm>
        </p:spPr>
      </p:pic>
      <p:sp>
        <p:nvSpPr>
          <p:cNvPr id="7" name="TextBox 6"/>
          <p:cNvSpPr txBox="1"/>
          <p:nvPr/>
        </p:nvSpPr>
        <p:spPr>
          <a:xfrm>
            <a:off x="421039" y="12617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艺术字样式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261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文本效果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6056" y="12617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0" name="右箭头 9"/>
          <p:cNvSpPr/>
          <p:nvPr/>
        </p:nvSpPr>
        <p:spPr>
          <a:xfrm>
            <a:off x="2005215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1261759"/>
            <a:ext cx="62256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8" y="2852936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56459" y="2584292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859" y="472514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7" y="2060848"/>
            <a:ext cx="1870850" cy="44993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166" y="5445224"/>
            <a:ext cx="240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当鼠标停留在某个形状上时，会出现相应的说明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91196" y="5085184"/>
            <a:ext cx="720080" cy="25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9" y="2978936"/>
            <a:ext cx="2143125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7338" y="2584292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左牛角形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73624"/>
            <a:ext cx="2066925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9615" y="980728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无转换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5194805"/>
            <a:ext cx="2190750" cy="1114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91036" y="4471206"/>
            <a:ext cx="132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波形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4600575" cy="1495425"/>
          </a:xfrm>
        </p:spPr>
      </p:pic>
      <p:sp>
        <p:nvSpPr>
          <p:cNvPr id="5" name="TextBox 4"/>
          <p:cNvSpPr txBox="1"/>
          <p:nvPr/>
        </p:nvSpPr>
        <p:spPr>
          <a:xfrm>
            <a:off x="1475656" y="11967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12077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</a:t>
            </a:r>
          </a:p>
        </p:txBody>
      </p:sp>
      <p:sp>
        <p:nvSpPr>
          <p:cNvPr id="7" name="右箭头 6"/>
          <p:cNvSpPr/>
          <p:nvPr/>
        </p:nvSpPr>
        <p:spPr>
          <a:xfrm>
            <a:off x="3131840" y="1207758"/>
            <a:ext cx="720080" cy="35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59832" y="206084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2457789"/>
            <a:ext cx="648072" cy="612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644" y="4293096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PPT</a:t>
            </a:r>
            <a:r>
              <a:rPr lang="zh-CN" altLang="en-US" sz="2800" dirty="0" smtClean="0"/>
              <a:t>中表格以及表格工具的使用方法与</a:t>
            </a:r>
            <a:r>
              <a:rPr lang="en-US" altLang="zh-CN" sz="2800" dirty="0" smtClean="0"/>
              <a:t>Word</a:t>
            </a:r>
            <a:r>
              <a:rPr lang="zh-CN" altLang="en-US" sz="2800" dirty="0" smtClean="0"/>
              <a:t>中的表格设置相同。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87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40314"/>
          </a:xfrm>
        </p:spPr>
        <p:txBody>
          <a:bodyPr/>
          <a:lstStyle/>
          <a:p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818656" cy="1900808"/>
          </a:xfrm>
        </p:spPr>
        <p:txBody>
          <a:bodyPr/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上角保存</a:t>
            </a:r>
            <a:endParaRPr lang="en-US" altLang="zh-CN" dirty="0" smtClean="0"/>
          </a:p>
          <a:p>
            <a:r>
              <a:rPr lang="en-US" altLang="zh-CN" dirty="0" smtClean="0"/>
              <a:t>Ctrl + S</a:t>
            </a:r>
            <a:r>
              <a:rPr lang="zh-CN" altLang="en-US" dirty="0" smtClean="0"/>
              <a:t>保存</a:t>
            </a:r>
            <a:endParaRPr lang="en-US" altLang="zh-CN" dirty="0" smtClean="0"/>
          </a:p>
          <a:p>
            <a:r>
              <a:rPr lang="zh-CN" altLang="en-US" dirty="0"/>
              <a:t>另存为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0768"/>
            <a:ext cx="320040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268760"/>
            <a:ext cx="288032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7" y="3212976"/>
            <a:ext cx="1330929" cy="335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588" y="3969088"/>
            <a:ext cx="11807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6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图表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6" y="4808562"/>
            <a:ext cx="4581525" cy="1428750"/>
          </a:xfrm>
        </p:spPr>
      </p:pic>
      <p:sp>
        <p:nvSpPr>
          <p:cNvPr id="5" name="TextBox 4"/>
          <p:cNvSpPr txBox="1"/>
          <p:nvPr/>
        </p:nvSpPr>
        <p:spPr>
          <a:xfrm>
            <a:off x="1979712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1604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图表</a:t>
            </a:r>
          </a:p>
        </p:txBody>
      </p:sp>
      <p:sp>
        <p:nvSpPr>
          <p:cNvPr id="7" name="右箭头 6"/>
          <p:cNvSpPr/>
          <p:nvPr/>
        </p:nvSpPr>
        <p:spPr>
          <a:xfrm>
            <a:off x="3779912" y="4160490"/>
            <a:ext cx="79208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4952578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7553" y="5289644"/>
            <a:ext cx="810591" cy="57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8378" y="206084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复制其他文件中的图表，然后粘贴到幻灯片中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8378" y="14847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方法一：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8378" y="3284984"/>
            <a:ext cx="12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方法二：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5534025" cy="3686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选择一种图表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172160"/>
            <a:ext cx="8821726" cy="5309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09329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选择好图表后，会弹出一个</a:t>
            </a:r>
            <a:r>
              <a:rPr lang="en-US" altLang="zh-CN" dirty="0" err="1" smtClean="0"/>
              <a:t>excle</a:t>
            </a:r>
            <a:r>
              <a:rPr lang="zh-CN" altLang="en-US" dirty="0" smtClean="0"/>
              <a:t>文件，如上图所示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436096" y="5661248"/>
            <a:ext cx="288032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920506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36401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中，有一组示例数据，以及一句说明，在实际使用时，会删除掉示例数据，填写自己的数据。</a:t>
            </a:r>
            <a:endParaRPr lang="en-US" altLang="zh-CN" dirty="0" smtClean="0"/>
          </a:p>
          <a:p>
            <a:r>
              <a:rPr lang="zh-CN" altLang="en-US" dirty="0" smtClean="0"/>
              <a:t>蓝色线框以内的部分是数据区域，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只使用数据区域的数据生成图表。</a:t>
            </a:r>
            <a:endParaRPr lang="en-US" altLang="zh-CN" dirty="0" smtClean="0"/>
          </a:p>
          <a:p>
            <a:r>
              <a:rPr lang="zh-CN" altLang="en-US" dirty="0" smtClean="0"/>
              <a:t>可以拖动数据区域的右下角，改变数据区域的大小，以适应不同数量的数据。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304848"/>
            <a:ext cx="2448272" cy="900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520280" cy="269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55776" y="17951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1"/>
            <a:ext cx="5064522" cy="6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67" y="1556792"/>
            <a:ext cx="6627267" cy="496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961" y="548680"/>
            <a:ext cx="59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输入完数据，点击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右上角的</a:t>
            </a:r>
            <a:r>
              <a:rPr lang="en-US" altLang="zh-CN" dirty="0" smtClean="0"/>
              <a:t>×</a:t>
            </a:r>
            <a:r>
              <a:rPr lang="zh-CN" altLang="en-US" dirty="0" smtClean="0"/>
              <a:t>关闭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后，会生成图表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中关于图表的设置与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中的相同。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29600" cy="1621781"/>
          </a:xfrm>
        </p:spPr>
      </p:pic>
      <p:pic>
        <p:nvPicPr>
          <p:cNvPr id="3" name="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3501008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9" y="3356992"/>
            <a:ext cx="576064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776" y="10527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音频</a:t>
            </a:r>
          </a:p>
        </p:txBody>
      </p:sp>
      <p:sp>
        <p:nvSpPr>
          <p:cNvPr id="8" name="右箭头 7"/>
          <p:cNvSpPr/>
          <p:nvPr/>
        </p:nvSpPr>
        <p:spPr>
          <a:xfrm>
            <a:off x="1619672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49188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984" y="10527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文件中的音频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372200" y="1052736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320" y="1052735"/>
            <a:ext cx="11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选择音频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4581128"/>
            <a:ext cx="2448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插入音频后幻灯片中会出现音频的图标。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音频图标的设置与图片的设置相同。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1700808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71545" y="2037874"/>
            <a:ext cx="648072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23945" y="2559606"/>
            <a:ext cx="1209312" cy="288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4456" y="4653136"/>
            <a:ext cx="921280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/>
      <p:bldP spid="13" grpId="0" uiExpand="1" build="p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音频播放设置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067550" cy="1476375"/>
          </a:xfrm>
        </p:spPr>
      </p:pic>
      <p:sp>
        <p:nvSpPr>
          <p:cNvPr id="5" name="TextBox 4"/>
          <p:cNvSpPr txBox="1"/>
          <p:nvPr/>
        </p:nvSpPr>
        <p:spPr>
          <a:xfrm>
            <a:off x="683568" y="119675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使用音频工具的播放选项可以对音频的播放进行设置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691680" y="2852936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3501008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设置音频的开始时间与结束时间，控制音频播放时间的长短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53584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在放映幻灯片时，默认是会显示音频图标的，勾上后会隐藏音频图标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5936" y="2924944"/>
            <a:ext cx="648072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3" y="5445223"/>
            <a:ext cx="1343025" cy="63817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7" idx="1"/>
          </p:cNvCxnSpPr>
          <p:nvPr/>
        </p:nvCxnSpPr>
        <p:spPr>
          <a:xfrm flipV="1">
            <a:off x="1691680" y="4770730"/>
            <a:ext cx="936104" cy="7825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7784" y="45091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放映含有该音频的幻灯片时，音频会自动播放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91680" y="5454516"/>
            <a:ext cx="792056" cy="3097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085184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必须点击音频图标才能播放，如果勾上了放映时隐藏，那么无法点击播放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587727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自动播放音频，幻灯片在切换到下一张时，默认会停止播放，但此选项设置切换幻灯片切换后继续播放音频</a:t>
            </a:r>
            <a:endParaRPr lang="zh-CN" altLang="en-US" sz="14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6021288"/>
            <a:ext cx="783704" cy="272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516216" y="2933264"/>
            <a:ext cx="0" cy="6027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8832" y="353601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音乐播放完后，停止播放。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486916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音乐播放完后，会继续循环播放，直到切换到其他幻灯片或退出幻灯片放映</a:t>
            </a:r>
            <a:endParaRPr lang="zh-CN" altLang="en-US" sz="1400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538216" y="2599926"/>
            <a:ext cx="22116" cy="21252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259718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95736" y="2204864"/>
            <a:ext cx="576000" cy="576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27984" y="2269420"/>
            <a:ext cx="1872208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00192" y="2605502"/>
            <a:ext cx="1008112" cy="327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5896" y="2269420"/>
            <a:ext cx="1496463" cy="3360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7" grpId="0"/>
      <p:bldP spid="21" grpId="0"/>
      <p:bldP spid="22" grpId="0"/>
      <p:bldP spid="29" grpId="0"/>
      <p:bldP spid="30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CN" altLang="en-US" dirty="0" smtClean="0"/>
              <a:t>创建幻灯片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5760640" cy="6480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新建的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是空白的，需要添加幻灯片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330875" cy="2348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71836"/>
            <a:ext cx="3200400" cy="147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158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5086925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新建幻灯片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1763688" y="5221649"/>
            <a:ext cx="792088" cy="30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4725144"/>
            <a:ext cx="64807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5158933"/>
            <a:ext cx="534288" cy="64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zh-CN" altLang="en-US" dirty="0" smtClean="0"/>
              <a:t>幻灯片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93304"/>
            <a:ext cx="5400600" cy="3391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PPT</a:t>
            </a:r>
            <a:r>
              <a:rPr lang="zh-CN" altLang="en-US" dirty="0" smtClean="0"/>
              <a:t>默认有十一种版式。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种版式都有各自的作用。</a:t>
            </a:r>
            <a:endParaRPr lang="en-US" altLang="zh-CN" dirty="0" smtClean="0"/>
          </a:p>
          <a:p>
            <a:r>
              <a:rPr lang="zh-CN" altLang="en-US" dirty="0" smtClean="0"/>
              <a:t>比如标题幻灯片多用来显示标题。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栏内容一般是图文混排使用。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06" y="980728"/>
            <a:ext cx="2808312" cy="5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5904656" cy="10801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版式可以修改幻灯片的版式。</a:t>
            </a:r>
            <a:endParaRPr lang="en-US" altLang="zh-CN" dirty="0" smtClean="0"/>
          </a:p>
          <a:p>
            <a:r>
              <a:rPr lang="zh-CN" altLang="en-US" dirty="0" smtClean="0"/>
              <a:t>版式中也可以选择十一种版式。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338137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270892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339752" y="2780928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4940" y="274492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4716016" y="2781847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8416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选择一种版式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645024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3768" y="3982090"/>
            <a:ext cx="576064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55824"/>
            <a:ext cx="2111534" cy="3262167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021543" y="4095296"/>
            <a:ext cx="648072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015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例如将标题和内容版式改为两栏内容版式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1" y="2092455"/>
            <a:ext cx="3939511" cy="288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1523"/>
            <a:ext cx="3989612" cy="2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删除、复制和移动幻灯片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2571750" cy="4371975"/>
          </a:xfrm>
        </p:spPr>
      </p:pic>
      <p:sp>
        <p:nvSpPr>
          <p:cNvPr id="5" name="TextBox 4"/>
          <p:cNvSpPr txBox="1"/>
          <p:nvPr/>
        </p:nvSpPr>
        <p:spPr>
          <a:xfrm>
            <a:off x="971600" y="22048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右键单击要删除的幻灯片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2276872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4008" y="2134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删除幻灯片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9701" y="3212976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4307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右键单击要复制的幻灯片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848" y="356662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338487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复制幻灯片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9701" y="2960968"/>
            <a:ext cx="1152128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2204864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删除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33929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复制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931" y="5013176"/>
            <a:ext cx="461665" cy="646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移动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9314" y="5075892"/>
            <a:ext cx="23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按住鼠标左键拖动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1348</Words>
  <Application>Microsoft Office PowerPoint</Application>
  <PresentationFormat>全屏显示(4:3)</PresentationFormat>
  <Paragraphs>194</Paragraphs>
  <Slides>46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Office2010-PowerPoint</vt:lpstr>
      <vt:lpstr>新建PPT文件</vt:lpstr>
      <vt:lpstr>PowerPoint 演示文稿</vt:lpstr>
      <vt:lpstr>保存</vt:lpstr>
      <vt:lpstr>创建幻灯片</vt:lpstr>
      <vt:lpstr>幻灯片</vt:lpstr>
      <vt:lpstr>幻灯片版式</vt:lpstr>
      <vt:lpstr>PowerPoint 演示文稿</vt:lpstr>
      <vt:lpstr>删除、复制和移动幻灯片</vt:lpstr>
      <vt:lpstr>幻灯片背景设置</vt:lpstr>
      <vt:lpstr>占位符</vt:lpstr>
      <vt:lpstr>其他占位符</vt:lpstr>
      <vt:lpstr>占位符与文本框</vt:lpstr>
      <vt:lpstr>超链接</vt:lpstr>
      <vt:lpstr>PowerPoint 演示文稿</vt:lpstr>
      <vt:lpstr>文本框与形状</vt:lpstr>
      <vt:lpstr>动作按钮</vt:lpstr>
      <vt:lpstr>形状设置</vt:lpstr>
      <vt:lpstr>幻灯片对象</vt:lpstr>
      <vt:lpstr>图片、剪贴画</vt:lpstr>
      <vt:lpstr>PowerPoint 演示文稿</vt:lpstr>
      <vt:lpstr>图片设置</vt:lpstr>
      <vt:lpstr>PowerPoint 演示文稿</vt:lpstr>
      <vt:lpstr>锁定纵横比</vt:lpstr>
      <vt:lpstr>PowerPoint 演示文稿</vt:lpstr>
      <vt:lpstr>幻灯片页面设置</vt:lpstr>
      <vt:lpstr>幻灯片页脚设置</vt:lpstr>
      <vt:lpstr>层级关系</vt:lpstr>
      <vt:lpstr>如何调整层级</vt:lpstr>
      <vt:lpstr>SmartArt</vt:lpstr>
      <vt:lpstr>PowerPoint 演示文稿</vt:lpstr>
      <vt:lpstr>文本与SmartArt转换</vt:lpstr>
      <vt:lpstr>SmartArt转为文本</vt:lpstr>
      <vt:lpstr>新建SmartArt图</vt:lpstr>
      <vt:lpstr>编辑SmartArt</vt:lpstr>
      <vt:lpstr>SmartArt设置</vt:lpstr>
      <vt:lpstr>艺术字</vt:lpstr>
      <vt:lpstr>艺术字形状设置</vt:lpstr>
      <vt:lpstr>表格</vt:lpstr>
      <vt:lpstr>图表</vt:lpstr>
      <vt:lpstr>PowerPoint 演示文稿</vt:lpstr>
      <vt:lpstr>PowerPoint 演示文稿</vt:lpstr>
      <vt:lpstr>PowerPoint 演示文稿</vt:lpstr>
      <vt:lpstr>图表设置</vt:lpstr>
      <vt:lpstr>音频</vt:lpstr>
      <vt:lpstr>音频播放设置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Office2010-PowerPoint</dc:title>
  <dc:creator>wx</dc:creator>
  <cp:lastModifiedBy>wx</cp:lastModifiedBy>
  <cp:revision>67</cp:revision>
  <dcterms:created xsi:type="dcterms:W3CDTF">2020-06-08T12:37:15Z</dcterms:created>
  <dcterms:modified xsi:type="dcterms:W3CDTF">2020-06-11T08:43:58Z</dcterms:modified>
</cp:coreProperties>
</file>